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976" autoAdjust="0"/>
  </p:normalViewPr>
  <p:slideViewPr>
    <p:cSldViewPr snapToGrid="0">
      <p:cViewPr varScale="1">
        <p:scale>
          <a:sx n="59" d="100"/>
          <a:sy n="59" d="100"/>
        </p:scale>
        <p:origin x="8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164EE-0E72-47C8-8B91-A8ECCA6C296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6FD6-66A2-46C6-B752-7D3C2A71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9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spent</a:t>
            </a:r>
            <a:r>
              <a:rPr lang="en-US" baseline="0" dirty="0" smtClean="0"/>
              <a:t> here will depend on how much of audience has sat through all previous </a:t>
            </a:r>
            <a:r>
              <a:rPr lang="en-US" baseline="0" dirty="0" err="1" smtClean="0"/>
              <a:t>EagleSat</a:t>
            </a:r>
            <a:r>
              <a:rPr lang="en-US" baseline="0" dirty="0" smtClean="0"/>
              <a:t> presentations</a:t>
            </a:r>
          </a:p>
          <a:p>
            <a:r>
              <a:rPr lang="en-US" baseline="0" dirty="0" smtClean="0"/>
              <a:t>1U-10X10X10 cm (will be restated on slide 5)</a:t>
            </a:r>
          </a:p>
          <a:p>
            <a:r>
              <a:rPr lang="en-US" baseline="0" dirty="0" smtClean="0"/>
              <a:t>Delivered to NASA – Launch from ISS</a:t>
            </a:r>
          </a:p>
          <a:p>
            <a:r>
              <a:rPr lang="en-US" baseline="0" dirty="0" smtClean="0"/>
              <a:t>Continuation of previous design</a:t>
            </a:r>
          </a:p>
          <a:p>
            <a:r>
              <a:rPr lang="en-US" baseline="0" dirty="0" smtClean="0"/>
              <a:t>PURPOSE- 2 main purposes Complete </a:t>
            </a:r>
            <a:r>
              <a:rPr lang="en-US" baseline="0" dirty="0" err="1" smtClean="0"/>
              <a:t>EagleSat</a:t>
            </a:r>
            <a:r>
              <a:rPr lang="en-US" baseline="0" dirty="0" smtClean="0"/>
              <a:t> and Learn</a:t>
            </a:r>
          </a:p>
          <a:p>
            <a:r>
              <a:rPr lang="en-US" baseline="0" dirty="0" smtClean="0"/>
              <a:t>Engineering Model – Flight Design, but test hardware, not flight hardware</a:t>
            </a:r>
          </a:p>
          <a:p>
            <a:r>
              <a:rPr lang="en-US" baseline="0" dirty="0" smtClean="0"/>
              <a:t>Will be doing a simple tumble-and-record-power test, and possibly repeat in thermal-</a:t>
            </a:r>
            <a:r>
              <a:rPr lang="en-US" baseline="0" dirty="0" err="1" smtClean="0"/>
              <a:t>Vac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enviornment</a:t>
            </a:r>
            <a:endParaRPr lang="en-US" baseline="0" dirty="0" smtClean="0"/>
          </a:p>
          <a:p>
            <a:r>
              <a:rPr lang="en-US" baseline="0" dirty="0" smtClean="0"/>
              <a:t>HASP Flight: deliver in August – Fly in Sept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92CA-554F-4239-838F-AF938B11A9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5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time a </a:t>
            </a:r>
            <a:r>
              <a:rPr lang="en-US" dirty="0" err="1" smtClean="0"/>
              <a:t>Cubesat</a:t>
            </a:r>
            <a:r>
              <a:rPr lang="en-US" baseline="0" dirty="0" smtClean="0"/>
              <a:t> has been attempted with </a:t>
            </a:r>
            <a:r>
              <a:rPr lang="en-US" baseline="0" dirty="0" err="1" smtClean="0"/>
              <a:t>Supercaps</a:t>
            </a:r>
            <a:r>
              <a:rPr lang="en-US" baseline="0" dirty="0" smtClean="0"/>
              <a:t> instead of batteries (as far as I know)</a:t>
            </a:r>
          </a:p>
          <a:p>
            <a:r>
              <a:rPr lang="en-US" baseline="0" dirty="0" smtClean="0"/>
              <a:t>15V Rail is solar straight to radio</a:t>
            </a:r>
          </a:p>
          <a:p>
            <a:r>
              <a:rPr lang="en-US" baseline="0" dirty="0" smtClean="0"/>
              <a:t>3.3V buck conversion</a:t>
            </a:r>
          </a:p>
          <a:p>
            <a:r>
              <a:rPr lang="en-US" dirty="0" smtClean="0"/>
              <a:t>Provided</a:t>
            </a:r>
            <a:r>
              <a:rPr lang="en-US" baseline="0" dirty="0" smtClean="0"/>
              <a:t> several constraints and criteria for solar optimization (</a:t>
            </a:r>
            <a:r>
              <a:rPr lang="en-US" baseline="0" dirty="0" err="1" smtClean="0"/>
              <a:t>segway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92CA-554F-4239-838F-AF938B11A9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4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constraints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Tabulation</a:t>
            </a:r>
          </a:p>
          <a:p>
            <a:r>
              <a:rPr lang="en-US" dirty="0" smtClean="0"/>
              <a:t>Voltage constraints</a:t>
            </a:r>
          </a:p>
          <a:p>
            <a:r>
              <a:rPr lang="en-US" dirty="0" smtClean="0"/>
              <a:t>Cap.</a:t>
            </a:r>
            <a:r>
              <a:rPr lang="en-US" baseline="0" dirty="0" smtClean="0"/>
              <a:t> Energy leads to higher voltage choice for same power</a:t>
            </a:r>
          </a:p>
          <a:p>
            <a:r>
              <a:rPr lang="en-US" baseline="0" dirty="0" smtClean="0"/>
              <a:t>(STRUCTURE WEIGHT AND COST SHOW AGAIN IN DESIGN PROCESS SO DO NOT SPEND MUCH TIME)</a:t>
            </a:r>
          </a:p>
          <a:p>
            <a:r>
              <a:rPr lang="en-US" baseline="0" dirty="0" smtClean="0"/>
              <a:t>Structural – Pumpkin or </a:t>
            </a:r>
            <a:r>
              <a:rPr lang="en-US" baseline="0" dirty="0" err="1" smtClean="0"/>
              <a:t>Inhouse</a:t>
            </a:r>
            <a:r>
              <a:rPr lang="en-US" baseline="0" dirty="0" smtClean="0"/>
              <a:t> compatible</a:t>
            </a:r>
          </a:p>
          <a:p>
            <a:r>
              <a:rPr lang="en-US" baseline="0" dirty="0" smtClean="0"/>
              <a:t>Weight – Minimize without sacrifice to structural strength</a:t>
            </a:r>
          </a:p>
          <a:p>
            <a:r>
              <a:rPr lang="en-US" baseline="0" dirty="0" smtClean="0"/>
              <a:t>Cost – Always minimized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92CA-554F-4239-838F-AF938B11A9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a schematic was created</a:t>
            </a:r>
          </a:p>
          <a:p>
            <a:r>
              <a:rPr lang="en-US" baseline="0" dirty="0" smtClean="0"/>
              <a:t>Then rough draft of PCB</a:t>
            </a:r>
          </a:p>
          <a:p>
            <a:r>
              <a:rPr lang="en-US" baseline="0" dirty="0" smtClean="0"/>
              <a:t>-Structural</a:t>
            </a:r>
          </a:p>
          <a:p>
            <a:r>
              <a:rPr lang="en-US" baseline="0" dirty="0" smtClean="0"/>
              <a:t>     Cut </a:t>
            </a:r>
            <a:r>
              <a:rPr lang="en-US" baseline="0" dirty="0" err="1" smtClean="0"/>
              <a:t>inhouse</a:t>
            </a:r>
            <a:r>
              <a:rPr lang="en-US" baseline="0" dirty="0" smtClean="0"/>
              <a:t> to fit either structure</a:t>
            </a:r>
          </a:p>
          <a:p>
            <a:r>
              <a:rPr lang="en-US" baseline="0" dirty="0" smtClean="0"/>
              <a:t>-Weight</a:t>
            </a:r>
          </a:p>
          <a:p>
            <a:r>
              <a:rPr lang="en-US" baseline="0" dirty="0" smtClean="0"/>
              <a:t>      Holes prevent solder mounds and reduce weight</a:t>
            </a:r>
          </a:p>
          <a:p>
            <a:r>
              <a:rPr lang="en-US" baseline="0" dirty="0" smtClean="0"/>
              <a:t>-Final Product $135/side - $810 for the whole satellite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92CA-554F-4239-838F-AF938B11A9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0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Vs</a:t>
            </a:r>
            <a:r>
              <a:rPr lang="en-US" dirty="0" smtClean="0"/>
              <a:t> Voltage characteristics</a:t>
            </a:r>
            <a:r>
              <a:rPr lang="en-US" baseline="0" dirty="0" smtClean="0"/>
              <a:t> of existing design – Defines Max power operation zone, </a:t>
            </a:r>
          </a:p>
          <a:p>
            <a:r>
              <a:rPr lang="en-US" baseline="0" dirty="0" smtClean="0"/>
              <a:t>% Max – shows how much time is spent in Max power range</a:t>
            </a:r>
          </a:p>
          <a:p>
            <a:r>
              <a:rPr lang="en-US" baseline="0" dirty="0" err="1" smtClean="0"/>
              <a:t>EagleSat</a:t>
            </a:r>
            <a:r>
              <a:rPr lang="en-US" baseline="0" dirty="0" smtClean="0"/>
              <a:t> bus voltage – Shows simulated dynamic model of orbit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Credit Dr. Post for tests and results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Future testing</a:t>
            </a:r>
          </a:p>
          <a:p>
            <a:r>
              <a:rPr lang="en-US" baseline="0" dirty="0" smtClean="0"/>
              <a:t> - Power During tumble (terrestrial and thermal-</a:t>
            </a:r>
            <a:r>
              <a:rPr lang="en-US" baseline="0" dirty="0" err="1" smtClean="0"/>
              <a:t>vac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 - HASP Flight – </a:t>
            </a:r>
            <a:r>
              <a:rPr lang="en-US" baseline="0" dirty="0" err="1" smtClean="0"/>
              <a:t>CalPoly</a:t>
            </a:r>
            <a:r>
              <a:rPr lang="en-US" baseline="0" dirty="0" smtClean="0"/>
              <a:t> Conformity Testing</a:t>
            </a:r>
          </a:p>
          <a:p>
            <a:r>
              <a:rPr lang="en-US" baseline="0" dirty="0" smtClean="0"/>
              <a:t> - Class Project to simulate Attitude Determination from solar and </a:t>
            </a:r>
            <a:r>
              <a:rPr lang="en-US" baseline="0" dirty="0" err="1" smtClean="0"/>
              <a:t>Accel</a:t>
            </a:r>
            <a:r>
              <a:rPr lang="en-US" baseline="0" dirty="0" smtClean="0"/>
              <a:t>/Mag sensor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92CA-554F-4239-838F-AF938B11A9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4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1-CPU</a:t>
            </a:r>
            <a:r>
              <a:rPr lang="en-US" baseline="0" dirty="0" smtClean="0"/>
              <a:t> is sleeping when power is low to implement active Duty Cycle</a:t>
            </a:r>
          </a:p>
          <a:p>
            <a:r>
              <a:rPr lang="en-US" dirty="0" smtClean="0"/>
              <a:t>2- Same</a:t>
            </a:r>
            <a:r>
              <a:rPr lang="en-US" baseline="0" dirty="0" smtClean="0"/>
              <a:t> 5 caps have been tested in an out of vacuum chamber for ~2 months and have shown to change to already minimal leakage</a:t>
            </a:r>
          </a:p>
          <a:p>
            <a:r>
              <a:rPr lang="en-US" baseline="0" dirty="0" smtClean="0"/>
              <a:t>3 Gallium Arsenide is more reliable then Silicon usually used, expected ~2% loss / year (needs Cited)</a:t>
            </a:r>
          </a:p>
          <a:p>
            <a:r>
              <a:rPr lang="en-US" dirty="0" smtClean="0"/>
              <a:t>4 Thicker</a:t>
            </a:r>
            <a:r>
              <a:rPr lang="en-US" baseline="0" dirty="0" smtClean="0"/>
              <a:t> PCBs for flight design if the Engineer models are not structurally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92CA-554F-4239-838F-AF938B11A9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9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23" y="5706894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" y="112311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EagleSat Solar Power Optimization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Darin Baker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Space Grant</a:t>
            </a:r>
          </a:p>
          <a:p>
            <a:r>
              <a:rPr lang="en-US" dirty="0" smtClean="0"/>
              <a:t>Mr. Jack Crabtree</a:t>
            </a:r>
          </a:p>
          <a:p>
            <a:r>
              <a:rPr lang="en-US" dirty="0" smtClean="0"/>
              <a:t>ERAU</a:t>
            </a:r>
          </a:p>
          <a:p>
            <a:r>
              <a:rPr lang="en-US" dirty="0"/>
              <a:t>Team EagleSat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Dr. John E. Post</a:t>
            </a:r>
          </a:p>
          <a:p>
            <a:r>
              <a:rPr lang="en-US" dirty="0" smtClean="0"/>
              <a:t>Dr. Gary Yale</a:t>
            </a:r>
          </a:p>
          <a:p>
            <a:r>
              <a:rPr lang="en-US" dirty="0" smtClean="0"/>
              <a:t>Dr. Ron </a:t>
            </a:r>
            <a:r>
              <a:rPr lang="en-US" dirty="0" err="1" smtClean="0"/>
              <a:t>Madler</a:t>
            </a:r>
            <a:endParaRPr lang="en-US" dirty="0" smtClean="0"/>
          </a:p>
          <a:p>
            <a:r>
              <a:rPr lang="en-US" dirty="0"/>
              <a:t>Undergraduate Research Institute – Ignite! </a:t>
            </a:r>
          </a:p>
          <a:p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8881" y="0"/>
            <a:ext cx="7886700" cy="1325563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9290" y="4635063"/>
            <a:ext cx="5084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23" y="5706894"/>
            <a:ext cx="1155750" cy="961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" y="112311"/>
            <a:ext cx="895575" cy="1386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90" y="1325563"/>
            <a:ext cx="7886700" cy="4685534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 smtClean="0"/>
              <a:t>Electric Power System </a:t>
            </a:r>
          </a:p>
          <a:p>
            <a:r>
              <a:rPr lang="en-US" dirty="0" smtClean="0"/>
              <a:t>Optimization</a:t>
            </a:r>
            <a:endParaRPr lang="en-US" dirty="0"/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Risks </a:t>
            </a:r>
            <a:endParaRPr lang="en-US" dirty="0" smtClean="0"/>
          </a:p>
          <a:p>
            <a:r>
              <a:rPr lang="en-US" dirty="0" smtClean="0"/>
              <a:t>Personal </a:t>
            </a:r>
            <a:r>
              <a:rPr lang="en-US" dirty="0" smtClean="0"/>
              <a:t>Improvement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07" y="1325562"/>
            <a:ext cx="8079921" cy="52784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Background</a:t>
            </a:r>
          </a:p>
          <a:p>
            <a:pPr lvl="1"/>
            <a:r>
              <a:rPr lang="en-US" sz="2800" dirty="0" smtClean="0"/>
              <a:t>EagleSat is a 1U CubeSat</a:t>
            </a:r>
          </a:p>
          <a:p>
            <a:pPr lvl="1"/>
            <a:r>
              <a:rPr lang="en-US" sz="2800" dirty="0" smtClean="0"/>
              <a:t>Delivery Date: </a:t>
            </a:r>
            <a:r>
              <a:rPr lang="en-US" sz="2800" dirty="0"/>
              <a:t>Fall of </a:t>
            </a:r>
            <a:r>
              <a:rPr lang="en-US" sz="2800" dirty="0" smtClean="0"/>
              <a:t>2015</a:t>
            </a:r>
          </a:p>
          <a:p>
            <a:pPr lvl="1"/>
            <a:r>
              <a:rPr lang="en-US" sz="2800" dirty="0" smtClean="0"/>
              <a:t>First solar array version completed last year</a:t>
            </a:r>
          </a:p>
          <a:p>
            <a:r>
              <a:rPr lang="en-US" sz="3600" dirty="0" smtClean="0"/>
              <a:t>Purpose</a:t>
            </a:r>
          </a:p>
          <a:p>
            <a:pPr lvl="1"/>
            <a:r>
              <a:rPr lang="en-US" sz="3200" dirty="0"/>
              <a:t>The final products</a:t>
            </a:r>
          </a:p>
          <a:p>
            <a:pPr lvl="2"/>
            <a:r>
              <a:rPr lang="en-US" sz="2800" dirty="0"/>
              <a:t>Solar power engineering model 4/15/14</a:t>
            </a:r>
          </a:p>
          <a:p>
            <a:pPr lvl="2"/>
            <a:r>
              <a:rPr lang="en-US" sz="2800" dirty="0" smtClean="0"/>
              <a:t>Test </a:t>
            </a:r>
            <a:r>
              <a:rPr lang="en-US" sz="2800" dirty="0"/>
              <a:t>Results </a:t>
            </a:r>
          </a:p>
          <a:p>
            <a:pPr lvl="3"/>
            <a:r>
              <a:rPr lang="en-US" sz="2400" dirty="0"/>
              <a:t>Power produced in a simulated </a:t>
            </a:r>
            <a:r>
              <a:rPr lang="en-US" sz="2400" dirty="0" smtClean="0"/>
              <a:t>space environment</a:t>
            </a:r>
            <a:endParaRPr lang="en-US" sz="2400" dirty="0"/>
          </a:p>
          <a:p>
            <a:pPr lvl="3"/>
            <a:r>
              <a:rPr lang="en-US" sz="2400" dirty="0"/>
              <a:t>Balloon Flight Data</a:t>
            </a:r>
          </a:p>
          <a:p>
            <a:pPr lvl="1"/>
            <a:r>
              <a:rPr lang="en-US" sz="3200" dirty="0" smtClean="0"/>
              <a:t>Education and Experience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/>
          <a:lstStyle/>
          <a:p>
            <a:r>
              <a:rPr lang="en-US" dirty="0" smtClean="0"/>
              <a:t>Electronic Power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709" y="983761"/>
            <a:ext cx="6196291" cy="517124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5986" y="1325563"/>
            <a:ext cx="245745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Super capacitor energy </a:t>
            </a:r>
            <a:r>
              <a:rPr lang="en-US" dirty="0" smtClean="0"/>
              <a:t>storage</a:t>
            </a:r>
          </a:p>
          <a:p>
            <a:endParaRPr lang="en-US" dirty="0"/>
          </a:p>
          <a:p>
            <a:r>
              <a:rPr lang="en-US" dirty="0" smtClean="0"/>
              <a:t>15V rail to radio</a:t>
            </a:r>
          </a:p>
          <a:p>
            <a:endParaRPr lang="en-US" dirty="0" smtClean="0"/>
          </a:p>
          <a:p>
            <a:r>
              <a:rPr lang="en-US" dirty="0" smtClean="0"/>
              <a:t>3.3V rail to CPU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Driving factor in solar power design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205" y="5790176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Schematic credit </a:t>
            </a:r>
          </a:p>
          <a:p>
            <a:r>
              <a:rPr lang="en-US" sz="2000" b="1" i="1" dirty="0" smtClean="0"/>
              <a:t>to Dr. J. E. Post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3482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474" y="1347639"/>
            <a:ext cx="7886700" cy="1059465"/>
          </a:xfrm>
        </p:spPr>
        <p:txBody>
          <a:bodyPr/>
          <a:lstStyle/>
          <a:p>
            <a:r>
              <a:rPr lang="en-US" dirty="0" smtClean="0"/>
              <a:t>Size	</a:t>
            </a:r>
            <a:r>
              <a:rPr lang="en-US" dirty="0"/>
              <a:t> </a:t>
            </a:r>
            <a:r>
              <a:rPr lang="en-US" dirty="0" smtClean="0"/>
              <a:t>             Voltage           Power 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474" y="1875660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10cm x 10cm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97017" y="3263574"/>
            <a:ext cx="30565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Structural </a:t>
            </a:r>
            <a:r>
              <a:rPr lang="en-US" sz="2800" dirty="0"/>
              <a:t>compatibility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Weight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Cost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26763" y="187566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5-15V</a:t>
            </a:r>
            <a:endParaRPr lang="en-US" sz="24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24085"/>
              </p:ext>
            </p:extLst>
          </p:nvPr>
        </p:nvGraphicFramePr>
        <p:xfrm>
          <a:off x="559675" y="2680780"/>
          <a:ext cx="5155325" cy="3832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252"/>
                <a:gridCol w="106418"/>
                <a:gridCol w="307427"/>
                <a:gridCol w="662151"/>
                <a:gridCol w="2298796"/>
                <a:gridCol w="1461281"/>
              </a:tblGrid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Cells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Voltage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Power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6.57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8.76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13.14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15.33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17.52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19.71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24.09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726599"/>
              </p:ext>
            </p:extLst>
          </p:nvPr>
        </p:nvGraphicFramePr>
        <p:xfrm>
          <a:off x="555144" y="2671169"/>
          <a:ext cx="5155325" cy="3832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252"/>
                <a:gridCol w="106418"/>
                <a:gridCol w="307427"/>
                <a:gridCol w="662151"/>
                <a:gridCol w="2298796"/>
                <a:gridCol w="1461281"/>
              </a:tblGrid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Cells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Voltage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Power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44" marR="7144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4.38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6.57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8.76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13.14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15.33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baseline="0" dirty="0">
                          <a:effectLst/>
                        </a:rPr>
                        <a:t>17.52</a:t>
                      </a:r>
                      <a:endParaRPr lang="en-US" sz="20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19.71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44" marR="7144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sng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36984" y="1875659"/>
            <a:ext cx="1416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Maximize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13461" y="1945421"/>
                <a:ext cx="163153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614" y="1945421"/>
                <a:ext cx="1631536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221107"/>
              </p:ext>
            </p:extLst>
          </p:nvPr>
        </p:nvGraphicFramePr>
        <p:xfrm>
          <a:off x="555735" y="2678425"/>
          <a:ext cx="5155325" cy="389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252"/>
                <a:gridCol w="106418"/>
                <a:gridCol w="307427"/>
                <a:gridCol w="662151"/>
                <a:gridCol w="2298796"/>
                <a:gridCol w="1461281"/>
              </a:tblGrid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Cells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Voltage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Power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15.33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0805"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sng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813461" y="1347638"/>
            <a:ext cx="117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831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9" y="508188"/>
            <a:ext cx="3256373" cy="5868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78" y="508188"/>
            <a:ext cx="3655866" cy="586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24"/>
            <a:ext cx="7886700" cy="1325563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2178" y="509069"/>
            <a:ext cx="3655866" cy="58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78" y="531519"/>
            <a:ext cx="3655866" cy="5929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368232">
            <a:off x="3234998" y="1667105"/>
            <a:ext cx="5990227" cy="36581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457" y="1342586"/>
            <a:ext cx="3056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Structural </a:t>
            </a:r>
            <a:br>
              <a:rPr lang="en-US" sz="2800" dirty="0" smtClean="0"/>
            </a:br>
            <a:r>
              <a:rPr lang="en-US" sz="2800" dirty="0" smtClean="0"/>
              <a:t>compatibility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457" y="2740808"/>
            <a:ext cx="305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Weight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73457" y="3708061"/>
            <a:ext cx="30565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Cost</a:t>
            </a:r>
          </a:p>
          <a:p>
            <a:r>
              <a:rPr lang="en-US" sz="2800" dirty="0" smtClean="0"/>
              <a:t>        $135 per side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88"/>
          <a:stretch/>
        </p:blipFill>
        <p:spPr>
          <a:xfrm>
            <a:off x="3598135" y="0"/>
            <a:ext cx="5545865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3486"/>
          <a:stretch/>
        </p:blipFill>
        <p:spPr>
          <a:xfrm>
            <a:off x="3875314" y="97971"/>
            <a:ext cx="5268686" cy="6039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1629728"/>
            <a:ext cx="8191388" cy="4351338"/>
          </a:xfrm>
        </p:spPr>
        <p:txBody>
          <a:bodyPr/>
          <a:lstStyle/>
          <a:p>
            <a:r>
              <a:rPr lang="en-US" dirty="0" smtClean="0"/>
              <a:t>Past</a:t>
            </a:r>
          </a:p>
          <a:p>
            <a:pPr lvl="1"/>
            <a:r>
              <a:rPr lang="en-US" dirty="0" smtClean="0"/>
              <a:t>Current Vs. Voltage</a:t>
            </a:r>
          </a:p>
          <a:p>
            <a:pPr lvl="1"/>
            <a:r>
              <a:rPr lang="en-US" dirty="0" smtClean="0"/>
              <a:t>Power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0371" y="3257432"/>
            <a:ext cx="8191388" cy="250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Rotation Vs. Power</a:t>
            </a:r>
          </a:p>
          <a:p>
            <a:pPr lvl="1"/>
            <a:r>
              <a:rPr lang="en-US" dirty="0" smtClean="0"/>
              <a:t>Fight test</a:t>
            </a:r>
          </a:p>
          <a:p>
            <a:pPr lvl="1"/>
            <a:r>
              <a:rPr lang="en-US" dirty="0" smtClean="0"/>
              <a:t>Course Attitude</a:t>
            </a:r>
            <a:br>
              <a:rPr lang="en-US" dirty="0" smtClean="0"/>
            </a:br>
            <a:r>
              <a:rPr lang="en-US" dirty="0" smtClean="0"/>
              <a:t> Determination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5749" y="6227113"/>
            <a:ext cx="4280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Testing and Plots Credit to Dr. J. E. Post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7886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83735"/>
          </a:xfrm>
        </p:spPr>
        <p:txBody>
          <a:bodyPr/>
          <a:lstStyle/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Main risk is lack of power</a:t>
            </a:r>
          </a:p>
          <a:p>
            <a:pPr lvl="2"/>
            <a:r>
              <a:rPr lang="en-US" dirty="0" smtClean="0"/>
              <a:t>Solution: Active duty cycle control algorithm </a:t>
            </a:r>
          </a:p>
          <a:p>
            <a:pPr lvl="1"/>
            <a:r>
              <a:rPr lang="en-US" dirty="0" err="1" smtClean="0"/>
              <a:t>SuperCap</a:t>
            </a:r>
            <a:r>
              <a:rPr lang="en-US" dirty="0" smtClean="0"/>
              <a:t>  -  Leakage</a:t>
            </a:r>
          </a:p>
          <a:p>
            <a:pPr lvl="2"/>
            <a:r>
              <a:rPr lang="en-US" dirty="0" smtClean="0"/>
              <a:t>Solution: Test Results</a:t>
            </a:r>
          </a:p>
          <a:p>
            <a:pPr lvl="1"/>
            <a:r>
              <a:rPr lang="en-US" dirty="0" smtClean="0"/>
              <a:t>Solar Cell Degradation</a:t>
            </a:r>
          </a:p>
          <a:p>
            <a:pPr lvl="2"/>
            <a:r>
              <a:rPr lang="en-US" dirty="0" smtClean="0"/>
              <a:t>Solution: Research and Testing</a:t>
            </a:r>
          </a:p>
          <a:p>
            <a:pPr lvl="1"/>
            <a:r>
              <a:rPr lang="en-US" dirty="0"/>
              <a:t>Structural rigidity</a:t>
            </a:r>
          </a:p>
          <a:p>
            <a:pPr lvl="2"/>
            <a:r>
              <a:rPr lang="en-US" dirty="0"/>
              <a:t>Solution: Thicker PCBs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98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/>
          <a:lstStyle/>
          <a:p>
            <a:r>
              <a:rPr lang="en-US" dirty="0" smtClean="0"/>
              <a:t>Personal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4481"/>
            <a:ext cx="7886700" cy="46224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Engineering Compromise</a:t>
            </a:r>
          </a:p>
          <a:p>
            <a:r>
              <a:rPr lang="en-US" sz="3200" dirty="0" smtClean="0"/>
              <a:t>New design process lifecycle </a:t>
            </a:r>
          </a:p>
          <a:p>
            <a:r>
              <a:rPr lang="en-US" sz="3200" dirty="0" smtClean="0"/>
              <a:t>System level engineering perspective</a:t>
            </a:r>
          </a:p>
          <a:p>
            <a:r>
              <a:rPr lang="en-US" sz="3200" dirty="0" smtClean="0"/>
              <a:t>Technical Skills</a:t>
            </a:r>
          </a:p>
          <a:p>
            <a:pPr lvl="1"/>
            <a:r>
              <a:rPr lang="en-US" sz="2800" dirty="0" smtClean="0"/>
              <a:t>Schematic  Design</a:t>
            </a:r>
          </a:p>
          <a:p>
            <a:pPr lvl="1"/>
            <a:r>
              <a:rPr lang="en-US" sz="2800" dirty="0" smtClean="0"/>
              <a:t>PCB Design</a:t>
            </a:r>
          </a:p>
          <a:p>
            <a:pPr lvl="1"/>
            <a:r>
              <a:rPr lang="en-US" sz="2800" dirty="0" smtClean="0"/>
              <a:t>Surface mount soldering</a:t>
            </a:r>
          </a:p>
          <a:p>
            <a:pPr lvl="1"/>
            <a:r>
              <a:rPr lang="en-US" sz="2800" dirty="0" smtClean="0"/>
              <a:t>Time Management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2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766</Words>
  <Application>Microsoft Office PowerPoint</Application>
  <PresentationFormat>On-screen Show (4:3)</PresentationFormat>
  <Paragraphs>288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EagleSat Solar Power Optimization</vt:lpstr>
      <vt:lpstr>Contents</vt:lpstr>
      <vt:lpstr>Introduction</vt:lpstr>
      <vt:lpstr>Electronic Power System</vt:lpstr>
      <vt:lpstr>Optimization</vt:lpstr>
      <vt:lpstr>Design</vt:lpstr>
      <vt:lpstr>Testing</vt:lpstr>
      <vt:lpstr>Risks</vt:lpstr>
      <vt:lpstr>Personal Improvement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 Jacobs</dc:creator>
  <cp:lastModifiedBy>Baker, Darin S</cp:lastModifiedBy>
  <cp:revision>11</cp:revision>
  <dcterms:created xsi:type="dcterms:W3CDTF">2014-04-01T22:02:56Z</dcterms:created>
  <dcterms:modified xsi:type="dcterms:W3CDTF">2014-04-03T00:20:53Z</dcterms:modified>
</cp:coreProperties>
</file>